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5A36B-536C-4B90-97EE-8E45F83C0906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7A74-80B5-4B2A-82CA-6F6235398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F0D77-69E6-4CE2-AB4B-B90BF1082774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1E828-7889-4ED6-8711-CBB926E708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40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697160" y="740659"/>
            <a:ext cx="7776864" cy="53032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939633"/>
            <a:ext cx="9144000" cy="20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49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44295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37300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204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707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30147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86963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16420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06762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4434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926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D75E-E927-43C5-A192-875E47C45A3D}" type="datetimeFigureOut">
              <a:rPr lang="uk-UA" smtClean="0"/>
              <a:t>09.02.2016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1F9C-62AC-4B19-AEDE-15918D293D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3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3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12" Type="http://schemas.openxmlformats.org/officeDocument/2006/relationships/slide" Target="slide6.xml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4.xml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5.xml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10" Type="http://schemas.microsoft.com/office/2007/relationships/hdphoto" Target="../media/hdphoto1.wdp"/><Relationship Id="rId19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5.xml"/><Relationship Id="rId2" Type="http://schemas.openxmlformats.org/officeDocument/2006/relationships/audio" Target="../media/media3.mp3"/><Relationship Id="rId16" Type="http://schemas.openxmlformats.org/officeDocument/2006/relationships/image" Target="../media/image7.png"/><Relationship Id="rId1" Type="http://schemas.microsoft.com/office/2007/relationships/media" Target="../media/media3.mp3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10" Type="http://schemas.microsoft.com/office/2007/relationships/hdphoto" Target="../media/hdphoto1.wdp"/><Relationship Id="rId19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5.xml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10" Type="http://schemas.microsoft.com/office/2007/relationships/hdphoto" Target="../media/hdphoto1.wdp"/><Relationship Id="rId19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12" Type="http://schemas.openxmlformats.org/officeDocument/2006/relationships/slide" Target="slide6.xml"/><Relationship Id="rId17" Type="http://schemas.openxmlformats.org/officeDocument/2006/relationships/image" Target="../media/image7.png"/><Relationship Id="rId2" Type="http://schemas.openxmlformats.org/officeDocument/2006/relationships/audio" Target="../media/media5.mp3"/><Relationship Id="rId16" Type="http://schemas.openxmlformats.org/officeDocument/2006/relationships/slide" Target="slide4.xml"/><Relationship Id="rId20" Type="http://schemas.microsoft.com/office/2007/relationships/hdphoto" Target="../media/hdphoto2.wdp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slide" Target="slide7.xml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12" Type="http://schemas.openxmlformats.org/officeDocument/2006/relationships/slide" Target="slide3.xml"/><Relationship Id="rId17" Type="http://schemas.openxmlformats.org/officeDocument/2006/relationships/image" Target="../media/image8.png"/><Relationship Id="rId2" Type="http://schemas.openxmlformats.org/officeDocument/2006/relationships/audio" Target="../media/media6.mp3"/><Relationship Id="rId16" Type="http://schemas.openxmlformats.org/officeDocument/2006/relationships/slide" Target="slide5.xml"/><Relationship Id="rId1" Type="http://schemas.microsoft.com/office/2007/relationships/media" Target="../media/media6.mp3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па 16"/>
          <p:cNvGrpSpPr/>
          <p:nvPr/>
        </p:nvGrpSpPr>
        <p:grpSpPr>
          <a:xfrm>
            <a:off x="3297705" y="3226754"/>
            <a:ext cx="1156423" cy="1025837"/>
            <a:chOff x="881287" y="1640498"/>
            <a:chExt cx="1156423" cy="1025837"/>
          </a:xfrm>
        </p:grpSpPr>
        <p:sp>
          <p:nvSpPr>
            <p:cNvPr id="9" name="Овал 8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962378" y="3227997"/>
            <a:ext cx="1025837" cy="1025837"/>
            <a:chOff x="946580" y="2952085"/>
            <a:chExt cx="1025837" cy="1025837"/>
          </a:xfrm>
        </p:grpSpPr>
        <p:sp>
          <p:nvSpPr>
            <p:cNvPr id="11" name="Овал 10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Рисунок 17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106812" y="4299648"/>
            <a:ext cx="1025837" cy="1025837"/>
            <a:chOff x="946579" y="4221088"/>
            <a:chExt cx="1025837" cy="1025837"/>
          </a:xfrm>
        </p:grpSpPr>
        <p:sp>
          <p:nvSpPr>
            <p:cNvPr id="12" name="Овал 11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909271" y="3217029"/>
            <a:ext cx="1025837" cy="1025837"/>
            <a:chOff x="7117639" y="1640498"/>
            <a:chExt cx="1025837" cy="1025837"/>
          </a:xfrm>
        </p:grpSpPr>
        <p:sp>
          <p:nvSpPr>
            <p:cNvPr id="13" name="Овал 12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629590" y="4279387"/>
            <a:ext cx="1025837" cy="1025837"/>
            <a:chOff x="7117638" y="2952085"/>
            <a:chExt cx="1025837" cy="1025837"/>
          </a:xfrm>
        </p:grpSpPr>
        <p:sp>
          <p:nvSpPr>
            <p:cNvPr id="14" name="Овал 13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236296" y="4172964"/>
            <a:ext cx="1025837" cy="1025837"/>
            <a:chOff x="7117639" y="4221087"/>
            <a:chExt cx="1025837" cy="1025837"/>
          </a:xfrm>
        </p:grpSpPr>
        <p:sp>
          <p:nvSpPr>
            <p:cNvPr id="15" name="Овал 14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hlinkClick r:id="rId13" action="ppaction://hlinksldjump"/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683569" y="1700808"/>
            <a:ext cx="77768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Domestic animals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784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па 16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9" name="Овал 8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11" name="Овал 10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Рисунок 17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12" name="Овал 11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13" name="Овал 12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14" name="Овал 13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15" name="Овал 14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hlinkClick r:id="rId13" action="ppaction://hlinksldjump"/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2384516" y="2614550"/>
            <a:ext cx="4402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Натисни на малюнок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025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62" y="1076124"/>
            <a:ext cx="3435860" cy="37707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4953" y="368251"/>
            <a:ext cx="1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</a:t>
            </a:r>
            <a:r>
              <a:rPr lang="uk-UA" sz="2800" dirty="0" err="1" smtClean="0"/>
              <a:t>інь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474035" y="4734005"/>
            <a:ext cx="410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4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horse</a:t>
            </a:r>
            <a:endParaRPr lang="en-US" dirty="0"/>
          </a:p>
        </p:txBody>
      </p:sp>
      <p:pic>
        <p:nvPicPr>
          <p:cNvPr id="30" name="ho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4584" y="6246345"/>
            <a:ext cx="609600" cy="6096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32" name="Овал 31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Рисунок 3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35" name="Овал 34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>
              <a:hlinkClick r:id="rId9" action="ppaction://hlinksldjump"/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38" name="Овал 37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9" name="Рисунок 38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41" name="Овал 40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2" name="Рисунок 4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44" name="Овал 43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5" name="Рисунок 44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47" name="Овал 46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8" name="Рисунок 47">
              <a:hlinkClick r:id="rId18" action="ppaction://hlinksldjump"/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4968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7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5927" y="1752296"/>
            <a:ext cx="3004469" cy="29817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4953" y="368251"/>
            <a:ext cx="1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Свинка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474035" y="4734005"/>
            <a:ext cx="410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4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pig</a:t>
            </a:r>
            <a:endParaRPr lang="en-US" dirty="0"/>
          </a:p>
        </p:txBody>
      </p:sp>
      <p:pic>
        <p:nvPicPr>
          <p:cNvPr id="2" name="pi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4584" y="6248400"/>
            <a:ext cx="609600" cy="6096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33" name="Овал 32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36" name="Овал 35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39" name="Овал 38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42" name="Овал 41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3" name="Рисунок 4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45" name="Овал 44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48" name="Овал 47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hlinkClick r:id="rId17" action="ppaction://hlinksldjump"/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4968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7" y="1150398"/>
            <a:ext cx="4227333" cy="364675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64953" y="368251"/>
            <a:ext cx="1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Вівця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474035" y="4734005"/>
            <a:ext cx="410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4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sheep</a:t>
            </a:r>
            <a:endParaRPr lang="en-US" dirty="0"/>
          </a:p>
        </p:txBody>
      </p:sp>
      <p:pic>
        <p:nvPicPr>
          <p:cNvPr id="20" name="she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6021288"/>
            <a:ext cx="609600" cy="6096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33" name="Овал 32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36" name="Овал 35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39" name="Овал 38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42" name="Овал 41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3" name="Рисунок 4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45" name="Овал 44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48" name="Овал 47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hlinkClick r:id="rId17" action="ppaction://hlinksldjump"/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696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6786" y="1487788"/>
            <a:ext cx="2814107" cy="31568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4953" y="368251"/>
            <a:ext cx="1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Корова</a:t>
            </a:r>
            <a:endParaRPr lang="en-US" sz="28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2474035" y="4734005"/>
            <a:ext cx="410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4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cow</a:t>
            </a:r>
            <a:endParaRPr lang="en-US" dirty="0"/>
          </a:p>
        </p:txBody>
      </p:sp>
      <p:pic>
        <p:nvPicPr>
          <p:cNvPr id="2" name="c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248400"/>
            <a:ext cx="609600" cy="6096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34" name="Овал 33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5" name="Рисунок 3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37" name="Овал 36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40" name="Овал 39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1" name="Рисунок 4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43" name="Овал 42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4" name="Рисунок 4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46" name="Овал 45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7" name="Рисунок 46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49" name="Овал 48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0" name="Рисунок 49">
              <a:hlinkClick r:id="rId17" action="ppaction://hlinksldjump"/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9316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2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94" b="5942"/>
          <a:stretch/>
        </p:blipFill>
        <p:spPr>
          <a:xfrm>
            <a:off x="2060683" y="1628801"/>
            <a:ext cx="4847648" cy="30963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4953" y="368251"/>
            <a:ext cx="1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Пес</a:t>
            </a:r>
            <a:endParaRPr lang="en-US" sz="28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2474035" y="4734005"/>
            <a:ext cx="410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4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dog</a:t>
            </a:r>
            <a:endParaRPr lang="en-US" dirty="0"/>
          </a:p>
        </p:txBody>
      </p:sp>
      <p:pic>
        <p:nvPicPr>
          <p:cNvPr id="20" name="d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6093296"/>
            <a:ext cx="609600" cy="6096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33" name="Овал 32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36" name="Овал 35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hlinkClick r:id="rId9" action="ppaction://hlinksldjump"/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39" name="Овал 38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42" name="Овал 41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3" name="Рисунок 4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45" name="Овал 44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48" name="Овал 47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hlinkClick r:id="rId18" action="ppaction://hlinksldjump"/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115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828401" y="608072"/>
            <a:ext cx="1313869" cy="93610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433662" y="71530"/>
            <a:ext cx="2051674" cy="129614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393061">
            <a:off x="7639418" y="404665"/>
            <a:ext cx="1008112" cy="720080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0389" y="1692282"/>
            <a:ext cx="3770180" cy="27764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4953" y="368251"/>
            <a:ext cx="14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Кіт</a:t>
            </a:r>
            <a:endParaRPr lang="en-US" sz="28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0" y="45091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263640"/>
            <a:ext cx="609600" cy="6096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81287" y="1640498"/>
            <a:ext cx="1156423" cy="1025837"/>
            <a:chOff x="881287" y="1640498"/>
            <a:chExt cx="1156423" cy="1025837"/>
          </a:xfrm>
        </p:grpSpPr>
        <p:sp>
          <p:nvSpPr>
            <p:cNvPr id="33" name="Овал 32"/>
            <p:cNvSpPr/>
            <p:nvPr/>
          </p:nvSpPr>
          <p:spPr>
            <a:xfrm>
              <a:off x="946580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87" y="1767942"/>
              <a:ext cx="1156423" cy="77094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946580" y="2952085"/>
            <a:ext cx="1025837" cy="1025837"/>
            <a:chOff x="946580" y="2952085"/>
            <a:chExt cx="1025837" cy="1025837"/>
          </a:xfrm>
        </p:grpSpPr>
        <p:sp>
          <p:nvSpPr>
            <p:cNvPr id="36" name="Овал 35"/>
            <p:cNvSpPr/>
            <p:nvPr/>
          </p:nvSpPr>
          <p:spPr>
            <a:xfrm>
              <a:off x="946580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2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5360" r="7032" b="4331"/>
            <a:stretch/>
          </p:blipFill>
          <p:spPr>
            <a:xfrm flipH="1">
              <a:off x="993228" y="3050004"/>
              <a:ext cx="970398" cy="81398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946579" y="4221088"/>
            <a:ext cx="1025837" cy="1025837"/>
            <a:chOff x="946579" y="4221088"/>
            <a:chExt cx="1025837" cy="1025837"/>
          </a:xfrm>
        </p:grpSpPr>
        <p:sp>
          <p:nvSpPr>
            <p:cNvPr id="39" name="Овал 38"/>
            <p:cNvSpPr/>
            <p:nvPr/>
          </p:nvSpPr>
          <p:spPr>
            <a:xfrm>
              <a:off x="946579" y="422108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8" y="4351418"/>
              <a:ext cx="770304" cy="79887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117639" y="1640498"/>
            <a:ext cx="1025837" cy="1025837"/>
            <a:chOff x="7117639" y="1640498"/>
            <a:chExt cx="1025837" cy="1025837"/>
          </a:xfrm>
        </p:grpSpPr>
        <p:sp>
          <p:nvSpPr>
            <p:cNvPr id="42" name="Овал 41"/>
            <p:cNvSpPr/>
            <p:nvPr/>
          </p:nvSpPr>
          <p:spPr>
            <a:xfrm>
              <a:off x="7117639" y="1640498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3" name="Рисунок 4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13" y="1692282"/>
              <a:ext cx="885326" cy="92226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117638" y="2952085"/>
            <a:ext cx="1025837" cy="1025837"/>
            <a:chOff x="7117638" y="2952085"/>
            <a:chExt cx="1025837" cy="1025837"/>
          </a:xfrm>
        </p:grpSpPr>
        <p:sp>
          <p:nvSpPr>
            <p:cNvPr id="45" name="Овал 44"/>
            <p:cNvSpPr/>
            <p:nvPr/>
          </p:nvSpPr>
          <p:spPr>
            <a:xfrm>
              <a:off x="7117638" y="2952085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86" y="3159545"/>
              <a:ext cx="671008" cy="61091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117639" y="4221087"/>
            <a:ext cx="1025837" cy="1025837"/>
            <a:chOff x="7117639" y="4221087"/>
            <a:chExt cx="1025837" cy="1025837"/>
          </a:xfrm>
        </p:grpSpPr>
        <p:sp>
          <p:nvSpPr>
            <p:cNvPr id="48" name="Овал 47"/>
            <p:cNvSpPr/>
            <p:nvPr/>
          </p:nvSpPr>
          <p:spPr>
            <a:xfrm>
              <a:off x="7117639" y="4221087"/>
              <a:ext cx="1025837" cy="10258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hlinkClick r:id="rId16" action="ppaction://hlinksldjump"/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8768" b="44282" l="59400" r="100000">
                          <a14:foregroundMark x1="81000" y1="37732" x2="73000" y2="24633"/>
                          <a14:foregroundMark x1="72600" y1="35973" x2="92000" y2="31281"/>
                          <a14:foregroundMark x1="87600" y1="41153" x2="74800" y2="28935"/>
                          <a14:foregroundMark x1="74400" y1="28446" x2="74400" y2="28446"/>
                          <a14:foregroundMark x1="72200" y1="41153" x2="75600" y2="31281"/>
                          <a14:foregroundMark x1="78800" y1="31476" x2="90200" y2="30010"/>
                          <a14:foregroundMark x1="90600" y1="30010" x2="90600" y2="30010"/>
                          <a14:foregroundMark x1="89400" y1="38123" x2="89800" y2="30890"/>
                          <a14:foregroundMark x1="72200" y1="28250" x2="73000" y2="23363"/>
                          <a14:foregroundMark x1="73000" y1="23363" x2="73000" y2="23363"/>
                          <a14:foregroundMark x1="71800" y1="36266" x2="71200" y2="27859"/>
                          <a14:foregroundMark x1="67800" y1="28935" x2="77400" y2="21603"/>
                          <a14:foregroundMark x1="78400" y1="26100" x2="73400" y2="24633"/>
                          <a14:foregroundMark x1="73400" y1="24633" x2="73400" y2="24633"/>
                          <a14:foregroundMark x1="70800" y1="24438" x2="79200" y2="25513"/>
                          <a14:foregroundMark x1="75200" y1="24438" x2="75200" y2="24438"/>
                          <a14:foregroundMark x1="79200" y1="24829" x2="69000" y2="22483"/>
                          <a14:foregroundMark x1="87200" y1="34311" x2="84400" y2="27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65" t="19535" r="-385" b="55934"/>
            <a:stretch/>
          </p:blipFill>
          <p:spPr>
            <a:xfrm>
              <a:off x="7276101" y="4300714"/>
              <a:ext cx="734149" cy="866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222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18</Words>
  <Application>Microsoft Office PowerPoint</Application>
  <PresentationFormat>Экран (4:3)</PresentationFormat>
  <Paragraphs>14</Paragraphs>
  <Slides>8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OMG</dc:creator>
  <cp:lastModifiedBy>Admin</cp:lastModifiedBy>
  <cp:revision>17</cp:revision>
  <dcterms:created xsi:type="dcterms:W3CDTF">2016-02-03T07:18:15Z</dcterms:created>
  <dcterms:modified xsi:type="dcterms:W3CDTF">2016-02-09T21:45:33Z</dcterms:modified>
</cp:coreProperties>
</file>