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4"/>
  </p:notesMasterIdLst>
  <p:sldIdLst>
    <p:sldId id="273" r:id="rId2"/>
    <p:sldId id="258" r:id="rId3"/>
    <p:sldId id="301" r:id="rId4"/>
    <p:sldId id="259" r:id="rId5"/>
    <p:sldId id="257" r:id="rId6"/>
    <p:sldId id="263" r:id="rId7"/>
    <p:sldId id="264" r:id="rId8"/>
    <p:sldId id="265" r:id="rId9"/>
    <p:sldId id="261" r:id="rId10"/>
    <p:sldId id="266" r:id="rId11"/>
    <p:sldId id="267" r:id="rId12"/>
    <p:sldId id="262" r:id="rId13"/>
    <p:sldId id="269" r:id="rId14"/>
    <p:sldId id="271" r:id="rId15"/>
    <p:sldId id="272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</p:sldIdLst>
  <p:sldSz cx="9144000" cy="6858000" type="screen4x3"/>
  <p:notesSz cx="6858000" cy="9144000"/>
  <p:embeddedFontLst>
    <p:embeddedFont>
      <p:font typeface="Segoe Print" panose="02000600000000000000" pitchFamily="2" charset="0"/>
      <p:regular r:id="rId45"/>
      <p:bold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DaunPenh" panose="01010101010101010101" pitchFamily="2" charset="0"/>
      <p:regular r:id="rId5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C42A26"/>
    <a:srgbClr val="BE2824"/>
    <a:srgbClr val="A42320"/>
    <a:srgbClr val="8D1E1B"/>
    <a:srgbClr val="820041"/>
    <a:srgbClr val="B05408"/>
    <a:srgbClr val="993300"/>
    <a:srgbClr val="F90B05"/>
    <a:srgbClr val="7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82" autoAdjust="0"/>
    <p:restoredTop sz="94660"/>
  </p:normalViewPr>
  <p:slideViewPr>
    <p:cSldViewPr>
      <p:cViewPr varScale="1">
        <p:scale>
          <a:sx n="110" d="100"/>
          <a:sy n="110" d="100"/>
        </p:scale>
        <p:origin x="180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C338BE-EA93-453D-8CBB-2D4FBCD150E2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ED3B8-A80B-48DE-A474-79472DC820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92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ED3B8-A80B-48DE-A474-79472DC8208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478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8.wdp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microsoft.com/office/2007/relationships/hdphoto" Target="../media/hdphoto7.wdp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Группа 37"/>
          <p:cNvGrpSpPr/>
          <p:nvPr/>
        </p:nvGrpSpPr>
        <p:grpSpPr>
          <a:xfrm>
            <a:off x="1765485" y="3501008"/>
            <a:ext cx="5808024" cy="3641234"/>
            <a:chOff x="1097807" y="3284983"/>
            <a:chExt cx="5808024" cy="3641234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4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323" b="55960"/>
            <a:stretch/>
          </p:blipFill>
          <p:spPr>
            <a:xfrm>
              <a:off x="5698910" y="3975568"/>
              <a:ext cx="1206921" cy="2510013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25000"/>
                      </a14:imgEffect>
                      <a14:imgEffect>
                        <a14:colorTemperature colorTemp="47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62" r="27217" b="54545"/>
            <a:stretch/>
          </p:blipFill>
          <p:spPr>
            <a:xfrm>
              <a:off x="4524415" y="3909935"/>
              <a:ext cx="1352195" cy="2861103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8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59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25" b="50000"/>
            <a:stretch/>
          </p:blipFill>
          <p:spPr>
            <a:xfrm>
              <a:off x="3614905" y="4094175"/>
              <a:ext cx="1245127" cy="2777178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13" t="49091" r="21927" b="1818"/>
            <a:stretch/>
          </p:blipFill>
          <p:spPr>
            <a:xfrm>
              <a:off x="2806620" y="3284983"/>
              <a:ext cx="1344150" cy="2880321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13" t="48873" r="22494" b="1"/>
            <a:stretch/>
          </p:blipFill>
          <p:spPr>
            <a:xfrm>
              <a:off x="2027861" y="3861046"/>
              <a:ext cx="1260746" cy="3065171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79" t="808" r="54762" b="49596"/>
            <a:stretch/>
          </p:blipFill>
          <p:spPr>
            <a:xfrm>
              <a:off x="1097807" y="3501008"/>
              <a:ext cx="1335356" cy="3046282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1979713" y="-1024291"/>
            <a:ext cx="4995082" cy="4957347"/>
            <a:chOff x="1559683" y="-707437"/>
            <a:chExt cx="5033887" cy="4910132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22" t="33131"/>
            <a:stretch/>
          </p:blipFill>
          <p:spPr>
            <a:xfrm>
              <a:off x="5219376" y="-707437"/>
              <a:ext cx="1374194" cy="4910132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16" t="46465" r="45950" b="6869"/>
            <a:stretch/>
          </p:blipFill>
          <p:spPr>
            <a:xfrm>
              <a:off x="4341765" y="328018"/>
              <a:ext cx="1417968" cy="3312368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54" t="201" r="27692" b="54950"/>
            <a:stretch/>
          </p:blipFill>
          <p:spPr>
            <a:xfrm>
              <a:off x="3491880" y="811171"/>
              <a:ext cx="1331637" cy="3049877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61" b="66667"/>
            <a:stretch/>
          </p:blipFill>
          <p:spPr>
            <a:xfrm>
              <a:off x="2259388" y="836712"/>
              <a:ext cx="1711510" cy="2294981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259" b="50000"/>
            <a:stretch/>
          </p:blipFill>
          <p:spPr>
            <a:xfrm>
              <a:off x="1559683" y="692696"/>
              <a:ext cx="1331626" cy="3168352"/>
            </a:xfrm>
            <a:prstGeom prst="rect">
              <a:avLst/>
            </a:prstGeom>
          </p:spPr>
        </p:pic>
      </p:grpSp>
      <p:sp>
        <p:nvSpPr>
          <p:cNvPr id="39" name="TextBox 38"/>
          <p:cNvSpPr txBox="1"/>
          <p:nvPr/>
        </p:nvSpPr>
        <p:spPr>
          <a:xfrm>
            <a:off x="2267744" y="792858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75856" y="989697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283968" y="954252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220072" y="924830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084168" y="989697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097111" y="4035829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037880" y="4738713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58341" y="4109411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642575" y="4587225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580158" y="4549596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686762" y="4492042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 rot="20684629">
            <a:off x="7696448" y="3756095"/>
            <a:ext cx="1224136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11500" b="1" cap="all" dirty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?</a:t>
            </a:r>
            <a:endParaRPr lang="ru-RU" sz="11500" b="1" cap="all" dirty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" name="videoplayback (mp3cut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44624" y="61247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5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75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25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75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2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203848" y="1556792"/>
            <a:ext cx="2313175" cy="5159393"/>
            <a:chOff x="3415421" y="1220108"/>
            <a:chExt cx="2088232" cy="5484793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25" b="50000"/>
            <a:stretch/>
          </p:blipFill>
          <p:spPr>
            <a:xfrm>
              <a:off x="3415421" y="1220108"/>
              <a:ext cx="2088232" cy="548479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887924" y="2066945"/>
              <a:ext cx="12961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black</a:t>
              </a:r>
              <a:endPara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385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131840" y="1196752"/>
            <a:ext cx="2736304" cy="5789732"/>
            <a:chOff x="3131840" y="1078720"/>
            <a:chExt cx="2736304" cy="578973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  <a14:imgEffect>
                        <a14:colorTemperature colorTemp="47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62" r="27217" b="54545"/>
            <a:stretch/>
          </p:blipFill>
          <p:spPr>
            <a:xfrm>
              <a:off x="3131840" y="1078720"/>
              <a:ext cx="2736304" cy="578973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837887" y="2060848"/>
              <a:ext cx="14401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white</a:t>
              </a:r>
              <a:endPara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157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549854" y="692696"/>
            <a:ext cx="2338327" cy="4862977"/>
            <a:chOff x="3142959" y="1052736"/>
            <a:chExt cx="2016224" cy="508235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323" b="55960"/>
            <a:stretch/>
          </p:blipFill>
          <p:spPr>
            <a:xfrm>
              <a:off x="3142959" y="1052736"/>
              <a:ext cx="2016224" cy="5082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592793" y="1821457"/>
              <a:ext cx="14610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gray</a:t>
              </a:r>
              <a:endPara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55576" y="1837505"/>
            <a:ext cx="1224136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3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13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1700" y="602555"/>
            <a:ext cx="1008112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800" b="1" spc="50" dirty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8800" b="1" spc="50" dirty="0">
              <a:ln w="11430"/>
              <a:solidFill>
                <a:srgbClr val="CC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44688" y="3227503"/>
            <a:ext cx="1224136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15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115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00192" y="725666"/>
            <a:ext cx="1224136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0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80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36296" y="1057816"/>
            <a:ext cx="1224136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115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ru-RU" sz="115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62437" y="3310160"/>
            <a:ext cx="1224136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13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?</a:t>
            </a:r>
            <a:endParaRPr lang="ru-RU" sz="13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772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:circle/>
      </p:transition>
    </mc:Choice>
    <mc:Fallback xmlns="">
      <p:transition spd="slow" advTm="7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836712"/>
            <a:ext cx="903649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solidFill>
                  <a:srgbClr val="C42A26"/>
                </a:solidFill>
              </a:rPr>
              <a:t>V</a:t>
            </a:r>
            <a:r>
              <a:rPr lang="en-US" sz="11500" dirty="0" smtClean="0">
                <a:solidFill>
                  <a:srgbClr val="0070C0"/>
                </a:solidFill>
              </a:rPr>
              <a:t>e</a:t>
            </a:r>
            <a:r>
              <a:rPr lang="en-US" sz="11500" dirty="0" smtClean="0">
                <a:solidFill>
                  <a:srgbClr val="FFFF00"/>
                </a:solidFill>
              </a:rPr>
              <a:t>r</a:t>
            </a:r>
            <a:r>
              <a:rPr lang="en-US" sz="11500" dirty="0" smtClean="0">
                <a:solidFill>
                  <a:srgbClr val="00B050"/>
                </a:solidFill>
              </a:rPr>
              <a:t>y</a:t>
            </a:r>
            <a:r>
              <a:rPr lang="en-US" sz="11500" dirty="0" smtClean="0"/>
              <a:t> </a:t>
            </a:r>
          </a:p>
          <a:p>
            <a:pPr algn="ctr"/>
            <a:r>
              <a:rPr lang="en-US" sz="115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US" sz="11500" dirty="0" smtClean="0">
                <a:solidFill>
                  <a:srgbClr val="CC0066"/>
                </a:solidFill>
              </a:rPr>
              <a:t>o</a:t>
            </a:r>
            <a:r>
              <a:rPr lang="en-US" sz="11500" dirty="0" smtClean="0">
                <a:solidFill>
                  <a:srgbClr val="7030A0"/>
                </a:solidFill>
              </a:rPr>
              <a:t>o</a:t>
            </a:r>
            <a:r>
              <a:rPr lang="en-US" sz="11500" dirty="0" smtClean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en-US" sz="11500" dirty="0" smtClean="0"/>
              <a:t>.</a:t>
            </a:r>
            <a:endParaRPr lang="ru-RU" sz="11500" dirty="0"/>
          </a:p>
        </p:txBody>
      </p:sp>
    </p:spTree>
    <p:extLst>
      <p:ext uri="{BB962C8B-B14F-4D97-AF65-F5344CB8AC3E}">
        <p14:creationId xmlns:p14="http://schemas.microsoft.com/office/powerpoint/2010/main" val="427663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0800000" flipH="1" flipV="1">
            <a:off x="0" y="1648544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latin typeface="Segoe Print" pitchFamily="2" charset="0"/>
              </a:rPr>
              <a:t>A </a:t>
            </a:r>
          </a:p>
          <a:p>
            <a:pPr algn="ctr"/>
            <a:r>
              <a:rPr lang="en-US" sz="8800" dirty="0" smtClean="0">
                <a:latin typeface="Segoe Print" pitchFamily="2" charset="0"/>
              </a:rPr>
              <a:t>little faster.</a:t>
            </a:r>
            <a:endParaRPr lang="ru-RU" sz="8800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91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131840" y="1196752"/>
            <a:ext cx="2088232" cy="4968552"/>
            <a:chOff x="2846810" y="1269852"/>
            <a:chExt cx="1361969" cy="3886247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259" b="50000"/>
            <a:stretch/>
          </p:blipFill>
          <p:spPr>
            <a:xfrm>
              <a:off x="2846810" y="1269852"/>
              <a:ext cx="1361969" cy="388624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183400" y="1802692"/>
              <a:ext cx="688787" cy="596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red</a:t>
              </a:r>
              <a:endParaRPr lang="ru-RU" sz="4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87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850583" y="1052736"/>
            <a:ext cx="2846146" cy="3816426"/>
            <a:chOff x="4502293" y="2801178"/>
            <a:chExt cx="1312799" cy="205352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61" b="66667"/>
            <a:stretch/>
          </p:blipFill>
          <p:spPr>
            <a:xfrm>
              <a:off x="4502293" y="2801178"/>
              <a:ext cx="1312799" cy="205352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904533" y="3166221"/>
              <a:ext cx="72008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blue</a:t>
              </a:r>
              <a:endParaRPr lang="ru-RU" sz="4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411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293864" y="548680"/>
            <a:ext cx="2232248" cy="5112568"/>
            <a:chOff x="3829236" y="1700808"/>
            <a:chExt cx="1413342" cy="373526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54" t="201" r="27692" b="54950"/>
            <a:stretch/>
          </p:blipFill>
          <p:spPr>
            <a:xfrm>
              <a:off x="3829236" y="1700808"/>
              <a:ext cx="1413342" cy="373526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979257" y="2327563"/>
              <a:ext cx="1080120" cy="564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yellow</a:t>
              </a:r>
              <a:endParaRPr lang="ru-RU" sz="4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701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058507" y="-252001"/>
            <a:ext cx="2342728" cy="5472608"/>
            <a:chOff x="3347865" y="1761640"/>
            <a:chExt cx="1293408" cy="3643624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16" t="46465" r="45950" b="6869"/>
            <a:stretch/>
          </p:blipFill>
          <p:spPr>
            <a:xfrm>
              <a:off x="3347865" y="1761640"/>
              <a:ext cx="1293408" cy="36436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562521" y="2777076"/>
              <a:ext cx="86409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green</a:t>
              </a:r>
              <a:endPara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356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275856" y="-1385073"/>
            <a:ext cx="2227085" cy="7461448"/>
            <a:chOff x="5317051" y="1359385"/>
            <a:chExt cx="1357570" cy="478114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22" t="33131"/>
            <a:stretch/>
          </p:blipFill>
          <p:spPr>
            <a:xfrm>
              <a:off x="5317051" y="1359385"/>
              <a:ext cx="1272927" cy="478114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448731" y="3390900"/>
              <a:ext cx="1225890" cy="1217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orange</a:t>
              </a:r>
              <a:endPara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126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3131840" y="1412776"/>
            <a:ext cx="2088232" cy="4968552"/>
            <a:chOff x="2846810" y="1269852"/>
            <a:chExt cx="1361969" cy="3886247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259" b="50000"/>
            <a:stretch/>
          </p:blipFill>
          <p:spPr>
            <a:xfrm>
              <a:off x="2846810" y="1269852"/>
              <a:ext cx="1361969" cy="388624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183400" y="1802692"/>
              <a:ext cx="688787" cy="596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red</a:t>
              </a:r>
              <a:endParaRPr lang="ru-RU" sz="4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659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635895" y="403502"/>
            <a:ext cx="2304255" cy="5256584"/>
            <a:chOff x="3042080" y="1167593"/>
            <a:chExt cx="1342870" cy="366304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79" t="808" r="54762" b="49596"/>
            <a:stretch/>
          </p:blipFill>
          <p:spPr>
            <a:xfrm>
              <a:off x="3042080" y="1167593"/>
              <a:ext cx="1342870" cy="366304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419762" y="1694230"/>
              <a:ext cx="864096" cy="49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pink</a:t>
              </a:r>
              <a:endPara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320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419872" y="-753003"/>
            <a:ext cx="2304256" cy="6198227"/>
            <a:chOff x="3583528" y="1268759"/>
            <a:chExt cx="1675822" cy="505440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13" t="43434" r="22494"/>
            <a:stretch/>
          </p:blipFill>
          <p:spPr>
            <a:xfrm>
              <a:off x="3583528" y="1268759"/>
              <a:ext cx="1675822" cy="505440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855192" y="2824169"/>
              <a:ext cx="1080120" cy="566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purple</a:t>
              </a:r>
              <a:endPara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155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726559" y="-155198"/>
            <a:ext cx="2520279" cy="5400600"/>
            <a:chOff x="3563887" y="908720"/>
            <a:chExt cx="2017409" cy="5328592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13" t="49091" r="21927" b="1818"/>
            <a:stretch/>
          </p:blipFill>
          <p:spPr>
            <a:xfrm>
              <a:off x="3563887" y="908720"/>
              <a:ext cx="2017409" cy="532859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924519" y="2285518"/>
              <a:ext cx="1296144" cy="1288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brown</a:t>
              </a:r>
              <a:endPara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977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260080" y="1124744"/>
            <a:ext cx="2313175" cy="5159393"/>
            <a:chOff x="3415421" y="1220108"/>
            <a:chExt cx="2088232" cy="548479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25" b="50000"/>
            <a:stretch/>
          </p:blipFill>
          <p:spPr>
            <a:xfrm>
              <a:off x="3415421" y="1220108"/>
              <a:ext cx="2088232" cy="548479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887924" y="2066945"/>
              <a:ext cx="12961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black</a:t>
              </a:r>
              <a:endPara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346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203848" y="692696"/>
            <a:ext cx="2736304" cy="5789732"/>
            <a:chOff x="3131840" y="1078720"/>
            <a:chExt cx="2736304" cy="5789732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  <a14:imgEffect>
                        <a14:colorTemperature colorTemp="47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62" r="27217" b="54545"/>
            <a:stretch/>
          </p:blipFill>
          <p:spPr>
            <a:xfrm>
              <a:off x="3131840" y="1078720"/>
              <a:ext cx="2736304" cy="578973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837887" y="2060848"/>
              <a:ext cx="14401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white</a:t>
              </a:r>
              <a:endPara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685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1700" y="602555"/>
            <a:ext cx="1008112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800" b="1" spc="50" dirty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8800" b="1" spc="50" dirty="0">
              <a:ln w="11430"/>
              <a:solidFill>
                <a:srgbClr val="CC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837505"/>
            <a:ext cx="1224136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3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13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0192" y="725666"/>
            <a:ext cx="1224136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0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80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1700" y="3861048"/>
            <a:ext cx="1224136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15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115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04070" y="1539663"/>
            <a:ext cx="1224136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115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ru-RU" sz="115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62437" y="3310160"/>
            <a:ext cx="1224136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13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?</a:t>
            </a:r>
            <a:endParaRPr lang="ru-RU" sz="13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275856" y="1057816"/>
            <a:ext cx="2338327" cy="4862977"/>
            <a:chOff x="3142959" y="1052736"/>
            <a:chExt cx="2016224" cy="5082352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323" b="55960"/>
            <a:stretch/>
          </p:blipFill>
          <p:spPr>
            <a:xfrm>
              <a:off x="3142959" y="1052736"/>
              <a:ext cx="2016224" cy="508235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592793" y="1821457"/>
              <a:ext cx="14610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gray</a:t>
              </a:r>
              <a:endPara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007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36712"/>
            <a:ext cx="914399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solidFill>
                  <a:srgbClr val="C42A26"/>
                </a:solidFill>
              </a:rPr>
              <a:t>V</a:t>
            </a:r>
            <a:r>
              <a:rPr lang="en-US" sz="11500" dirty="0" smtClean="0">
                <a:solidFill>
                  <a:srgbClr val="0070C0"/>
                </a:solidFill>
              </a:rPr>
              <a:t>e</a:t>
            </a:r>
            <a:r>
              <a:rPr lang="en-US" sz="11500" dirty="0" smtClean="0">
                <a:solidFill>
                  <a:srgbClr val="FFFF00"/>
                </a:solidFill>
              </a:rPr>
              <a:t>r</a:t>
            </a:r>
            <a:r>
              <a:rPr lang="en-US" sz="11500" dirty="0" smtClean="0">
                <a:solidFill>
                  <a:srgbClr val="00B050"/>
                </a:solidFill>
              </a:rPr>
              <a:t>y</a:t>
            </a:r>
            <a:r>
              <a:rPr lang="en-US" sz="11500" dirty="0" smtClean="0"/>
              <a:t> </a:t>
            </a:r>
          </a:p>
          <a:p>
            <a:pPr algn="ctr"/>
            <a:r>
              <a:rPr lang="en-US" sz="115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US" sz="11500" dirty="0" smtClean="0">
                <a:solidFill>
                  <a:srgbClr val="CC0066"/>
                </a:solidFill>
              </a:rPr>
              <a:t>o</a:t>
            </a:r>
            <a:r>
              <a:rPr lang="en-US" sz="11500" dirty="0" smtClean="0">
                <a:solidFill>
                  <a:srgbClr val="7030A0"/>
                </a:solidFill>
              </a:rPr>
              <a:t>o</a:t>
            </a:r>
            <a:r>
              <a:rPr lang="en-US" sz="11500" dirty="0" smtClean="0">
                <a:solidFill>
                  <a:schemeClr val="accent6">
                    <a:lumMod val="50000"/>
                  </a:schemeClr>
                </a:solidFill>
              </a:rPr>
              <a:t>d</a:t>
            </a:r>
            <a:endParaRPr lang="ru-RU" sz="115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21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484784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atin typeface="Segoe Print" pitchFamily="2" charset="0"/>
              </a:rPr>
              <a:t>Say the colors backwards</a:t>
            </a:r>
            <a:endParaRPr lang="ru-RU" sz="8800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16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275856" y="1057816"/>
            <a:ext cx="2338327" cy="4862977"/>
            <a:chOff x="3142959" y="1052736"/>
            <a:chExt cx="2016224" cy="5082352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323" b="55960"/>
            <a:stretch/>
          </p:blipFill>
          <p:spPr>
            <a:xfrm>
              <a:off x="3142959" y="1052736"/>
              <a:ext cx="2016224" cy="508235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592793" y="1821457"/>
              <a:ext cx="14610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gray</a:t>
              </a:r>
              <a:endPara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339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203848" y="692696"/>
            <a:ext cx="2736304" cy="5789732"/>
            <a:chOff x="3131840" y="1078720"/>
            <a:chExt cx="2736304" cy="5789732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  <a14:imgEffect>
                        <a14:colorTemperature colorTemp="47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62" r="27217" b="54545"/>
            <a:stretch/>
          </p:blipFill>
          <p:spPr>
            <a:xfrm>
              <a:off x="3131840" y="1078720"/>
              <a:ext cx="2736304" cy="578973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837887" y="2060848"/>
              <a:ext cx="14401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white</a:t>
              </a:r>
              <a:endPara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051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850583" y="1628798"/>
            <a:ext cx="2846146" cy="3816426"/>
            <a:chOff x="2850583" y="1052736"/>
            <a:chExt cx="2846146" cy="381642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61" b="66667"/>
            <a:stretch/>
          </p:blipFill>
          <p:spPr>
            <a:xfrm>
              <a:off x="2850583" y="1052736"/>
              <a:ext cx="2846146" cy="381642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722639" y="1731159"/>
              <a:ext cx="1561132" cy="2459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blue</a:t>
              </a:r>
              <a:endParaRPr lang="ru-RU" sz="4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06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260080" y="1124744"/>
            <a:ext cx="2313175" cy="5159393"/>
            <a:chOff x="3415421" y="1220108"/>
            <a:chExt cx="2088232" cy="548479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25" b="50000"/>
            <a:stretch/>
          </p:blipFill>
          <p:spPr>
            <a:xfrm>
              <a:off x="3415421" y="1220108"/>
              <a:ext cx="2088232" cy="548479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887924" y="2066945"/>
              <a:ext cx="12961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black</a:t>
              </a:r>
              <a:endPara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836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726559" y="-155198"/>
            <a:ext cx="2520279" cy="5400600"/>
            <a:chOff x="3563887" y="908720"/>
            <a:chExt cx="2017409" cy="5328592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13" t="49091" r="21927" b="1818"/>
            <a:stretch/>
          </p:blipFill>
          <p:spPr>
            <a:xfrm>
              <a:off x="3563887" y="908720"/>
              <a:ext cx="2017409" cy="532859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924519" y="2285518"/>
              <a:ext cx="1296144" cy="1288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brown</a:t>
              </a:r>
              <a:endPara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913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383864" y="-497229"/>
            <a:ext cx="2304256" cy="6198227"/>
            <a:chOff x="3583528" y="1268759"/>
            <a:chExt cx="1675822" cy="505440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13" t="43434" r="22494"/>
            <a:stretch/>
          </p:blipFill>
          <p:spPr>
            <a:xfrm>
              <a:off x="3583528" y="1268759"/>
              <a:ext cx="1675822" cy="505440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855192" y="2824169"/>
              <a:ext cx="1080120" cy="566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purple</a:t>
              </a:r>
              <a:endPara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52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3462429" y="620688"/>
            <a:ext cx="2304255" cy="5256584"/>
            <a:chOff x="3042080" y="1167593"/>
            <a:chExt cx="1342870" cy="3663048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79" t="808" r="54762" b="49596"/>
            <a:stretch/>
          </p:blipFill>
          <p:spPr>
            <a:xfrm>
              <a:off x="3042080" y="1167593"/>
              <a:ext cx="1342870" cy="366304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419762" y="1694230"/>
              <a:ext cx="864096" cy="49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pink</a:t>
              </a:r>
              <a:endPara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577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275856" y="-1107504"/>
            <a:ext cx="2376264" cy="7461448"/>
            <a:chOff x="5317051" y="1359385"/>
            <a:chExt cx="1272927" cy="478114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22" t="33131"/>
            <a:stretch/>
          </p:blipFill>
          <p:spPr>
            <a:xfrm>
              <a:off x="5317051" y="1359385"/>
              <a:ext cx="1272927" cy="478114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448731" y="3390900"/>
              <a:ext cx="1002792" cy="453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orange</a:t>
              </a:r>
              <a:endPara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128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090451" y="260648"/>
            <a:ext cx="2342728" cy="5472608"/>
            <a:chOff x="3347865" y="1761640"/>
            <a:chExt cx="1293408" cy="3643624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16" t="46465" r="45950" b="6869"/>
            <a:stretch/>
          </p:blipFill>
          <p:spPr>
            <a:xfrm>
              <a:off x="3347865" y="1761640"/>
              <a:ext cx="1293408" cy="36436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562521" y="2777076"/>
              <a:ext cx="762320" cy="471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green</a:t>
              </a:r>
              <a:endPara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43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293864" y="548680"/>
            <a:ext cx="2232248" cy="5112568"/>
            <a:chOff x="3829236" y="1700808"/>
            <a:chExt cx="1413342" cy="373526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54" t="201" r="27692" b="54950"/>
            <a:stretch/>
          </p:blipFill>
          <p:spPr>
            <a:xfrm>
              <a:off x="3829236" y="1700808"/>
              <a:ext cx="1413342" cy="373526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979257" y="2327563"/>
              <a:ext cx="1080120" cy="564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yellow</a:t>
              </a:r>
              <a:endParaRPr lang="ru-RU" sz="4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811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850583" y="1052736"/>
            <a:ext cx="2846146" cy="3816426"/>
            <a:chOff x="4502293" y="2801178"/>
            <a:chExt cx="1312799" cy="205352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61" b="66667"/>
            <a:stretch/>
          </p:blipFill>
          <p:spPr>
            <a:xfrm>
              <a:off x="4502293" y="2801178"/>
              <a:ext cx="1312799" cy="205352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904533" y="3166221"/>
              <a:ext cx="591056" cy="380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blue</a:t>
              </a:r>
              <a:endParaRPr lang="ru-RU" sz="4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46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1700" y="602555"/>
            <a:ext cx="1008112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800" b="1" spc="50" dirty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8800" b="1" spc="50" dirty="0">
              <a:ln w="11430"/>
              <a:solidFill>
                <a:srgbClr val="CC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62437" y="3310160"/>
            <a:ext cx="1224136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13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?</a:t>
            </a:r>
            <a:endParaRPr lang="ru-RU" sz="13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1837505"/>
            <a:ext cx="1224136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3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13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0192" y="725666"/>
            <a:ext cx="1224136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0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80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1700" y="3861048"/>
            <a:ext cx="1224136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15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115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57082" y="1448112"/>
            <a:ext cx="1224136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115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ru-RU" sz="115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131840" y="1196752"/>
            <a:ext cx="2088232" cy="4968552"/>
            <a:chOff x="2846810" y="1269852"/>
            <a:chExt cx="1361969" cy="3886247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259" b="50000"/>
            <a:stretch/>
          </p:blipFill>
          <p:spPr>
            <a:xfrm>
              <a:off x="2846810" y="1269852"/>
              <a:ext cx="1361969" cy="388624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183400" y="1802692"/>
              <a:ext cx="688787" cy="596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red</a:t>
              </a:r>
              <a:endParaRPr lang="ru-RU" sz="4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489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9672" y="1484784"/>
            <a:ext cx="597666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 smtClean="0">
                <a:solidFill>
                  <a:srgbClr val="FF0000"/>
                </a:solidFill>
                <a:latin typeface="+mj-lt"/>
                <a:ea typeface="Adobe Fan Heiti Std B" pitchFamily="34" charset="-128"/>
                <a:cs typeface="DaunPenh" pitchFamily="2" charset="0"/>
              </a:rPr>
              <a:t>N</a:t>
            </a:r>
            <a:r>
              <a:rPr lang="en-US" sz="19900" dirty="0" smtClean="0">
                <a:solidFill>
                  <a:srgbClr val="0070C0"/>
                </a:solidFill>
                <a:latin typeface="+mj-lt"/>
                <a:ea typeface="Adobe Fan Heiti Std B" pitchFamily="34" charset="-128"/>
                <a:cs typeface="DaunPenh" pitchFamily="2" charset="0"/>
              </a:rPr>
              <a:t>i</a:t>
            </a:r>
            <a:r>
              <a:rPr lang="en-US" sz="19900" dirty="0" smtClean="0">
                <a:solidFill>
                  <a:srgbClr val="FFFF00"/>
                </a:solidFill>
                <a:latin typeface="+mj-lt"/>
                <a:ea typeface="Adobe Fan Heiti Std B" pitchFamily="34" charset="-128"/>
                <a:cs typeface="DaunPenh" pitchFamily="2" charset="0"/>
              </a:rPr>
              <a:t>c</a:t>
            </a:r>
            <a:r>
              <a:rPr lang="en-US" sz="19900" dirty="0" smtClean="0">
                <a:solidFill>
                  <a:srgbClr val="00B050"/>
                </a:solidFill>
                <a:latin typeface="+mj-lt"/>
                <a:ea typeface="Adobe Fan Heiti Std B" pitchFamily="34" charset="-128"/>
                <a:cs typeface="DaunPenh" pitchFamily="2" charset="0"/>
              </a:rPr>
              <a:t>e</a:t>
            </a:r>
            <a:r>
              <a:rPr lang="en-US" sz="199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Adobe Fan Heiti Std B" pitchFamily="34" charset="-128"/>
                <a:cs typeface="DaunPenh" pitchFamily="2" charset="0"/>
              </a:rPr>
              <a:t>!</a:t>
            </a:r>
            <a:endParaRPr lang="ru-RU" sz="19900" dirty="0">
              <a:solidFill>
                <a:schemeClr val="accent6">
                  <a:lumMod val="75000"/>
                </a:schemeClr>
              </a:solidFill>
              <a:latin typeface="+mj-lt"/>
              <a:ea typeface="Adobe Fan Heiti Std B" pitchFamily="34" charset="-128"/>
              <a:cs typeface="DaunPen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17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3275856" y="1124744"/>
            <a:ext cx="2232248" cy="5112568"/>
            <a:chOff x="3829236" y="1700808"/>
            <a:chExt cx="1413342" cy="373526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54" t="201" r="27692" b="54950"/>
            <a:stretch/>
          </p:blipFill>
          <p:spPr>
            <a:xfrm>
              <a:off x="3829236" y="1700808"/>
              <a:ext cx="1413342" cy="373526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979257" y="2327563"/>
              <a:ext cx="1080120" cy="564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yellow</a:t>
              </a:r>
              <a:endParaRPr lang="ru-RU" sz="4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232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9672" y="1556792"/>
            <a:ext cx="65527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atin typeface="Segoe Print" pitchFamily="2" charset="0"/>
              </a:rPr>
              <a:t>All</a:t>
            </a:r>
            <a:br>
              <a:rPr lang="en-US" sz="8800" dirty="0">
                <a:latin typeface="Segoe Print" pitchFamily="2" charset="0"/>
              </a:rPr>
            </a:br>
            <a:r>
              <a:rPr lang="en-US" sz="8800" dirty="0">
                <a:latin typeface="Segoe Print" pitchFamily="2" charset="0"/>
              </a:rPr>
              <a:t>Together!</a:t>
            </a:r>
            <a:endParaRPr lang="ru-RU" sz="8800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15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467855" y="316041"/>
            <a:ext cx="1542044" cy="3716229"/>
            <a:chOff x="688493" y="539346"/>
            <a:chExt cx="1321361" cy="3198818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259" b="50000"/>
            <a:stretch/>
          </p:blipFill>
          <p:spPr>
            <a:xfrm>
              <a:off x="688493" y="539346"/>
              <a:ext cx="1321361" cy="319881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53508" y="1018478"/>
              <a:ext cx="1056079" cy="763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red</a:t>
              </a:r>
              <a:endParaRPr lang="ru-RU" sz="4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1808502" y="678298"/>
            <a:ext cx="1899403" cy="2695324"/>
            <a:chOff x="2009588" y="733676"/>
            <a:chExt cx="1698316" cy="2695324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61" b="66667"/>
            <a:stretch/>
          </p:blipFill>
          <p:spPr>
            <a:xfrm>
              <a:off x="2009588" y="733676"/>
              <a:ext cx="1698316" cy="269532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366855" y="1184315"/>
              <a:ext cx="12814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blue</a:t>
              </a:r>
              <a:endParaRPr lang="ru-RU" sz="4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3641204" y="440135"/>
            <a:ext cx="1772654" cy="3753940"/>
            <a:chOff x="3641204" y="440135"/>
            <a:chExt cx="1772654" cy="375394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54" t="201" r="27692" b="54950"/>
            <a:stretch/>
          </p:blipFill>
          <p:spPr>
            <a:xfrm>
              <a:off x="3648264" y="440135"/>
              <a:ext cx="1610920" cy="375394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641204" y="906271"/>
              <a:ext cx="17726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yellow</a:t>
              </a:r>
              <a:endParaRPr lang="ru-RU" sz="4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5241081" y="-35838"/>
            <a:ext cx="1782186" cy="3765240"/>
            <a:chOff x="5241081" y="-35838"/>
            <a:chExt cx="1584176" cy="376524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16" t="46465" r="45950" b="6869"/>
            <a:stretch/>
          </p:blipFill>
          <p:spPr>
            <a:xfrm>
              <a:off x="5241081" y="-35838"/>
              <a:ext cx="1584176" cy="376524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342780" y="906271"/>
              <a:ext cx="1380777" cy="70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green</a:t>
              </a:r>
              <a:endPara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6908853" y="-1489397"/>
            <a:ext cx="1716604" cy="5854501"/>
            <a:chOff x="7129977" y="-975822"/>
            <a:chExt cx="1800200" cy="5944554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22" t="33131"/>
            <a:stretch/>
          </p:blipFill>
          <p:spPr>
            <a:xfrm>
              <a:off x="7129977" y="-975822"/>
              <a:ext cx="1800200" cy="5944554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7249963" y="1473461"/>
              <a:ext cx="16450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orange</a:t>
              </a:r>
              <a:endPara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1262769" y="3065637"/>
            <a:ext cx="1613627" cy="3744416"/>
            <a:chOff x="3042080" y="1167593"/>
            <a:chExt cx="1342870" cy="3663048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79" t="808" r="54762" b="49596"/>
            <a:stretch/>
          </p:blipFill>
          <p:spPr>
            <a:xfrm>
              <a:off x="3042080" y="1167593"/>
              <a:ext cx="1342870" cy="3663048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271481" y="1694230"/>
              <a:ext cx="1012377" cy="692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pink</a:t>
              </a:r>
              <a:endPara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2681540" y="2711499"/>
            <a:ext cx="1721581" cy="3917098"/>
            <a:chOff x="3608483" y="2826300"/>
            <a:chExt cx="1675822" cy="4412082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13" t="50622" r="22494"/>
            <a:stretch/>
          </p:blipFill>
          <p:spPr>
            <a:xfrm>
              <a:off x="3608483" y="2826300"/>
              <a:ext cx="1675822" cy="4412082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754297" y="3521166"/>
              <a:ext cx="1530008" cy="797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purple</a:t>
              </a:r>
              <a:endPara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4334418" y="3043439"/>
            <a:ext cx="1689839" cy="3573716"/>
            <a:chOff x="3563887" y="908720"/>
            <a:chExt cx="2017409" cy="5328592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13" t="49091" r="21927" b="1818"/>
            <a:stretch/>
          </p:blipFill>
          <p:spPr>
            <a:xfrm>
              <a:off x="3563887" y="908720"/>
              <a:ext cx="2017409" cy="5328592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676415" y="2018364"/>
              <a:ext cx="1870649" cy="1055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brown</a:t>
              </a:r>
              <a:endPara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6016007" y="2960084"/>
            <a:ext cx="1415099" cy="3604984"/>
            <a:chOff x="3413579" y="1220108"/>
            <a:chExt cx="2090074" cy="5484793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10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59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25" b="50000"/>
            <a:stretch/>
          </p:blipFill>
          <p:spPr>
            <a:xfrm>
              <a:off x="3415421" y="1220108"/>
              <a:ext cx="2088232" cy="5484793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3413579" y="1728861"/>
              <a:ext cx="2020734" cy="1122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black</a:t>
              </a:r>
              <a:endPara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7338729" y="3236517"/>
            <a:ext cx="1629606" cy="3604984"/>
            <a:chOff x="3565112" y="1971302"/>
            <a:chExt cx="2137724" cy="5051220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-25000"/>
                      </a14:imgEffect>
                      <a14:imgEffect>
                        <a14:colorTemperature colorTemp="47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62" r="27217" b="54545"/>
            <a:stretch/>
          </p:blipFill>
          <p:spPr>
            <a:xfrm>
              <a:off x="3565112" y="1971302"/>
              <a:ext cx="2137724" cy="5051220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3724213" y="2606079"/>
              <a:ext cx="1857204" cy="99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white</a:t>
              </a:r>
              <a:endPara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555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25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3937" y="725666"/>
            <a:ext cx="1008112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800" b="1" spc="50" dirty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8800" b="1" spc="50" dirty="0">
              <a:ln w="11430"/>
              <a:solidFill>
                <a:srgbClr val="CC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00192" y="3310160"/>
            <a:ext cx="1224136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13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?</a:t>
            </a:r>
            <a:endParaRPr lang="ru-RU" sz="13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1837505"/>
            <a:ext cx="1224136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3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13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0192" y="725666"/>
            <a:ext cx="1224136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0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80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1700" y="3861048"/>
            <a:ext cx="1224136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15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115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77361" y="1627256"/>
            <a:ext cx="1224136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115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ru-RU" sz="115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275856" y="1057816"/>
            <a:ext cx="2338327" cy="4862977"/>
            <a:chOff x="3142959" y="1052736"/>
            <a:chExt cx="2016224" cy="5082352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323" b="55960"/>
            <a:stretch/>
          </p:blipFill>
          <p:spPr>
            <a:xfrm>
              <a:off x="3142959" y="1052736"/>
              <a:ext cx="2016224" cy="508235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592793" y="1821457"/>
              <a:ext cx="14610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gray</a:t>
              </a:r>
              <a:endPara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625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3419872" y="260648"/>
            <a:ext cx="2342728" cy="5472608"/>
            <a:chOff x="3347865" y="1761640"/>
            <a:chExt cx="1293408" cy="364362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16" t="46465" r="45950" b="6869"/>
            <a:stretch/>
          </p:blipFill>
          <p:spPr>
            <a:xfrm>
              <a:off x="3347865" y="1761640"/>
              <a:ext cx="1293408" cy="364362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562521" y="2777076"/>
              <a:ext cx="86409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green</a:t>
              </a:r>
              <a:endPara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629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3347864" y="-1323528"/>
            <a:ext cx="2227083" cy="7461448"/>
            <a:chOff x="5317052" y="1359385"/>
            <a:chExt cx="1357569" cy="478114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22" t="33131"/>
            <a:stretch/>
          </p:blipFill>
          <p:spPr>
            <a:xfrm>
              <a:off x="5317052" y="1359385"/>
              <a:ext cx="1272927" cy="478114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448731" y="3390900"/>
              <a:ext cx="1225890" cy="1217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orange</a:t>
              </a:r>
              <a:endPara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196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3707904" y="1700808"/>
            <a:ext cx="2304255" cy="5256584"/>
            <a:chOff x="3042080" y="1167593"/>
            <a:chExt cx="1342870" cy="3663048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79" t="808" r="54762" b="49596"/>
            <a:stretch/>
          </p:blipFill>
          <p:spPr>
            <a:xfrm>
              <a:off x="3042080" y="1167593"/>
              <a:ext cx="1342870" cy="366304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419762" y="1694230"/>
              <a:ext cx="864096" cy="49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pink</a:t>
              </a:r>
              <a:endPara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002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3347864" y="692696"/>
            <a:ext cx="2304256" cy="5982203"/>
            <a:chOff x="3583528" y="1444918"/>
            <a:chExt cx="1675822" cy="4878244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13" t="45405" r="22494" b="1"/>
            <a:stretch/>
          </p:blipFill>
          <p:spPr>
            <a:xfrm>
              <a:off x="3583528" y="1444918"/>
              <a:ext cx="1675822" cy="487824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855192" y="2824169"/>
              <a:ext cx="1080120" cy="566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purple</a:t>
              </a:r>
              <a:endPara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081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3203848" y="836712"/>
            <a:ext cx="2520279" cy="5400600"/>
            <a:chOff x="3563887" y="908720"/>
            <a:chExt cx="2017409" cy="5328592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13" t="49091" r="21927" b="1818"/>
            <a:stretch/>
          </p:blipFill>
          <p:spPr>
            <a:xfrm>
              <a:off x="3563887" y="908720"/>
              <a:ext cx="2017409" cy="532859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924519" y="2285518"/>
              <a:ext cx="1296144" cy="1288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brown</a:t>
              </a:r>
              <a:endPara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091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</TotalTime>
  <Words>97</Words>
  <Application>Microsoft Office PowerPoint</Application>
  <PresentationFormat>Экран (4:3)</PresentationFormat>
  <Paragraphs>90</Paragraphs>
  <Slides>42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9" baseType="lpstr">
      <vt:lpstr>Segoe Print</vt:lpstr>
      <vt:lpstr>Adobe Fan Heiti Std B</vt:lpstr>
      <vt:lpstr>Calibri</vt:lpstr>
      <vt:lpstr>Arial</vt:lpstr>
      <vt:lpstr>Times New Roman</vt:lpstr>
      <vt:lpstr>DaunPenh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МАОУ лицей №21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Сказочные</dc:title>
  <dc:creator>Ранько Елена</dc:creator>
  <cp:lastModifiedBy>Admin</cp:lastModifiedBy>
  <cp:revision>70</cp:revision>
  <dcterms:created xsi:type="dcterms:W3CDTF">2015-04-19T15:51:03Z</dcterms:created>
  <dcterms:modified xsi:type="dcterms:W3CDTF">2016-02-09T21:51:09Z</dcterms:modified>
</cp:coreProperties>
</file>